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0" r:id="rId2"/>
    <p:sldId id="271" r:id="rId3"/>
    <p:sldId id="272" r:id="rId4"/>
    <p:sldId id="273" r:id="rId5"/>
    <p:sldId id="274" r:id="rId6"/>
    <p:sldId id="256" r:id="rId7"/>
    <p:sldId id="257" r:id="rId8"/>
    <p:sldId id="258" r:id="rId9"/>
    <p:sldId id="259" r:id="rId10"/>
    <p:sldId id="275" r:id="rId11"/>
    <p:sldId id="260" r:id="rId12"/>
    <p:sldId id="261" r:id="rId13"/>
    <p:sldId id="262" r:id="rId14"/>
    <p:sldId id="276" r:id="rId15"/>
    <p:sldId id="26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30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DC19BB-F303-4E89-B7CC-0C47A46FFB47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36631-302E-44FF-BCF8-52478DBA72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41006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36631-302E-44FF-BCF8-52478DBA72F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0335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36631-302E-44FF-BCF8-52478DBA72F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2659383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8904704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908371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73754726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3732709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9630566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0463757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9316619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1975813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947969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3774193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1012-D8BD-49D1-B611-3804FEB349BC}" type="datetimeFigureOut">
              <a:rPr lang="ru-RU" smtClean="0"/>
              <a:pPr/>
              <a:t>22.04.2010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F2C4F-0343-4475-B316-CF02295C2B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832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gif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3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7.jpe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ы для презентаций по пдд (36 фото)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000232" y="714356"/>
            <a:ext cx="5786478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 smtClean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 smtClean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332657"/>
            <a:ext cx="648072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Bookman Old Style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lang="en-US" sz="1100" b="1" dirty="0" smtClean="0">
              <a:solidFill>
                <a:schemeClr val="bg1"/>
              </a:solidFill>
              <a:latin typeface="Bookman Old Style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Bookman Old Style" pitchFamily="18" charset="0"/>
                <a:cs typeface="Times New Roman" pitchFamily="18" charset="0"/>
              </a:rPr>
              <a:t>«Детский сад №3 г. Лениногорска»  </a:t>
            </a:r>
            <a:endParaRPr lang="en-US" sz="1100" b="1" dirty="0" smtClean="0">
              <a:solidFill>
                <a:schemeClr val="bg1"/>
              </a:solidFill>
              <a:latin typeface="Bookman Old Style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 smtClean="0">
                <a:solidFill>
                  <a:schemeClr val="bg1"/>
                </a:solidFill>
                <a:latin typeface="Bookman Old Style" pitchFamily="18" charset="0"/>
                <a:cs typeface="Times New Roman" pitchFamily="18" charset="0"/>
              </a:rPr>
              <a:t>муниципального образования «Лениногорский муниципальный </a:t>
            </a:r>
            <a:r>
              <a:rPr lang="ru-RU" sz="1100" b="1" dirty="0" smtClean="0">
                <a:solidFill>
                  <a:schemeClr val="bg1"/>
                </a:solidFill>
                <a:latin typeface="Bookman Old Style" pitchFamily="18" charset="0"/>
                <a:cs typeface="Times New Roman" pitchFamily="18" charset="0"/>
              </a:rPr>
              <a:t>район» Республики Татарстан</a:t>
            </a:r>
            <a:endParaRPr lang="ru-RU" sz="1100" b="1" dirty="0" smtClean="0">
              <a:solidFill>
                <a:schemeClr val="bg1"/>
              </a:solidFill>
              <a:latin typeface="Bookman Old Style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«Школа правил»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компьютерная игра 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по правилам дорожного движения 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для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itchFamily="18" charset="0"/>
              </a:rPr>
              <a:t>детей старшего дошкольного возраста</a:t>
            </a:r>
          </a:p>
          <a:p>
            <a:pPr algn="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Нургатина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Г.А., воспитатель, </a:t>
            </a:r>
          </a:p>
          <a:p>
            <a:pPr algn="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 категория,</a:t>
            </a:r>
          </a:p>
          <a:p>
            <a:pPr algn="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внештатный инспектор по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ПДДТТ</a:t>
            </a: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 smtClean="0"/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Documents and Settings\Konsul2\Рабочий стол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3929066"/>
            <a:ext cx="3071834" cy="2928934"/>
          </a:xfrm>
          <a:prstGeom prst="rect">
            <a:avLst/>
          </a:prstGeom>
          <a:noFill/>
        </p:spPr>
      </p:pic>
      <p:pic>
        <p:nvPicPr>
          <p:cNvPr id="34819" name="Picture 3" descr="C:\Documents and Settings\Konsul2\Рабочий стол\img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928670"/>
            <a:ext cx="3214678" cy="3000396"/>
          </a:xfrm>
          <a:prstGeom prst="rect">
            <a:avLst/>
          </a:prstGeom>
          <a:noFill/>
        </p:spPr>
      </p:pic>
      <p:pic>
        <p:nvPicPr>
          <p:cNvPr id="34821" name="Picture 5" descr="C:\Documents and Settings\Konsul2\Рабочий стол\img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000108"/>
            <a:ext cx="2928926" cy="2928934"/>
          </a:xfrm>
          <a:prstGeom prst="rect">
            <a:avLst/>
          </a:prstGeom>
          <a:noFill/>
        </p:spPr>
      </p:pic>
      <p:pic>
        <p:nvPicPr>
          <p:cNvPr id="34822" name="Picture 6" descr="C:\Documents and Settings\Konsul2\Рабочий стол\0011-016-Dvizhenie-avtomobilj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22" y="3929066"/>
            <a:ext cx="3214678" cy="2928934"/>
          </a:xfrm>
          <a:prstGeom prst="rect">
            <a:avLst/>
          </a:prstGeom>
          <a:noFill/>
        </p:spPr>
      </p:pic>
      <p:pic>
        <p:nvPicPr>
          <p:cNvPr id="34823" name="Picture 7" descr="C:\Documents and Settings\Konsul2\Рабочий стол\0011-014-Dvizhenie-avtomobilj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929066"/>
            <a:ext cx="2786050" cy="292893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0" y="21429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omic Sans MS" pitchFamily="66" charset="0"/>
              </a:rPr>
              <a:t>На каких картинках изображены правильные ситуации.</a:t>
            </a:r>
            <a:endParaRPr lang="ru-RU" sz="2400" b="1" dirty="0">
              <a:latin typeface="Comic Sans MS" pitchFamily="66" charset="0"/>
            </a:endParaRPr>
          </a:p>
        </p:txBody>
      </p:sp>
      <p:sp>
        <p:nvSpPr>
          <p:cNvPr id="34826" name="AutoShape 10" descr="https://s14.stc.all.kpcdn.net/share/i/4/495164/w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28" name="AutoShape 12" descr="https://s14.stc.all.kpcdn.net/share/i/4/495164/w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30" name="AutoShape 14" descr="https://s14.stc.all.kpcdn.net/share/i/4/495164/wx10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31" name="Picture 15" descr="C:\Documents and Settings\Konsul2\Рабочий стол\wx108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928670"/>
            <a:ext cx="3071834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8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48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48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48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48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481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4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48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1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8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48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48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3483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3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лемон\Desktop\Лейсан\bikelane-lubli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1194"/>
            <a:ext cx="8136904" cy="50520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39752" y="1008153"/>
            <a:ext cx="1003490" cy="834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C:\Users\лемон\Desktop\Лейсан\dvizhenie-na-velikah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5" r="-725" b="16518"/>
          <a:stretch/>
        </p:blipFill>
        <p:spPr bwMode="auto">
          <a:xfrm>
            <a:off x="6732241" y="5464079"/>
            <a:ext cx="1146726" cy="11275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лемон\Desktop\Лейсан\velodorozhka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713"/>
          <a:stretch/>
        </p:blipFill>
        <p:spPr bwMode="auto">
          <a:xfrm>
            <a:off x="3998388" y="5661248"/>
            <a:ext cx="984839" cy="10027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лемон\Desktop\Лейсан\vezd-zapreshche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178"/>
          <a:stretch/>
        </p:blipFill>
        <p:spPr bwMode="auto">
          <a:xfrm>
            <a:off x="1156836" y="5584562"/>
            <a:ext cx="1008191" cy="10233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06153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046 L -0.09011 -0.00046 C -0.13073 -0.00046 -0.18021 -0.19149 -0.18021 -0.34713 L -0.18021 -0.69195 " pathEditMode="relative" rAng="0" ptsTypes="FfFF">
                                      <p:cBhvr>
                                        <p:cTn id="20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10" y="-34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лемон\Desktop\Лейсан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141" t="55962" r="1" b="651"/>
          <a:stretch/>
        </p:blipFill>
        <p:spPr bwMode="auto">
          <a:xfrm>
            <a:off x="107504" y="367200"/>
            <a:ext cx="6696744" cy="6095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707397" y="3573016"/>
            <a:ext cx="504056" cy="42939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52308" y="2492896"/>
            <a:ext cx="69190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8" name="Picture 4" descr="C:\Users\лемон\Desktop\Лейсан\4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532" y="1883296"/>
            <a:ext cx="735017" cy="121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лемон\Desktop\Лейсан\5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4" y="4941168"/>
            <a:ext cx="790576" cy="1219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лемон\Desktop\Лейсан\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174" y="3430913"/>
            <a:ext cx="714375" cy="1143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лемон\Desktop\Лейсан\2.gif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4436" b="27395"/>
          <a:stretch/>
        </p:blipFill>
        <p:spPr bwMode="auto">
          <a:xfrm>
            <a:off x="7596290" y="376746"/>
            <a:ext cx="741260" cy="11800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062429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38668E-6 L -0.10312 -2.38668E-6 C -0.14948 -2.38668E-6 -0.20573 0.08349 -0.20573 0.15241 L -0.20573 0.30481 " pathEditMode="relative" rAng="0" ptsTypes="FfFF">
                                      <p:cBhvr>
                                        <p:cTn id="27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95" y="15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image.jimcdn.com/app/cms/image/transf/dimension=1240x10000:format=jpg/path/sa437684ae799f952/image/i35bf1b74840baeef/version/1417701362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915028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uslide.ru/images/23/29164/960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fs00.infourok.ru/images/doc/144/167592/img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212088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157/0017e29e-0da2ee0a/1/img9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691680" y="2132856"/>
            <a:ext cx="691276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Arial Black" pitchFamily="34" charset="0"/>
              </a:rPr>
              <a:t>Ход игры: </a:t>
            </a:r>
            <a:endParaRPr lang="en-US" sz="2000" b="1" i="1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Ребенок открывает игровое поле с изображением. </a:t>
            </a:r>
            <a:endParaRPr lang="en-US" dirty="0" smtClean="0">
              <a:latin typeface="Arial Black" pitchFamily="34" charset="0"/>
            </a:endParaRPr>
          </a:p>
          <a:p>
            <a:r>
              <a:rPr lang="ru-RU" dirty="0" smtClean="0">
                <a:latin typeface="Arial Black" pitchFamily="34" charset="0"/>
              </a:rPr>
              <a:t>Н</a:t>
            </a:r>
            <a:r>
              <a:rPr lang="ru-RU" dirty="0" smtClean="0">
                <a:latin typeface="Arial Black" pitchFamily="34" charset="0"/>
              </a:rPr>
              <a:t>еобходимо </a:t>
            </a:r>
            <a:r>
              <a:rPr lang="ru-RU" dirty="0" smtClean="0">
                <a:latin typeface="Arial Black" pitchFamily="34" charset="0"/>
              </a:rPr>
              <a:t>подобрать правильные знаки дорожного движения. При правильном выборе картинка встает на место, при не верном – картинка уходит на задний план.</a:t>
            </a:r>
            <a:endParaRPr lang="en-US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ds04.infourok.ru/uploads/ex/0157/0017e29e-0da2ee0a/1/img9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1619672" y="56138"/>
            <a:ext cx="7070050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cs typeface="Times New Roman" pitchFamily="18" charset="0"/>
              </a:rPr>
              <a:t>Задачи игры:</a:t>
            </a:r>
            <a:endParaRPr lang="en-US" sz="2400" b="1" i="1" dirty="0" smtClean="0">
              <a:cs typeface="Times New Roman" pitchFamily="18" charset="0"/>
            </a:endParaRPr>
          </a:p>
          <a:p>
            <a:r>
              <a:rPr lang="ru-RU" sz="2200" b="1" dirty="0" smtClean="0">
                <a:cs typeface="Times New Roman" pitchFamily="18" charset="0"/>
              </a:rPr>
              <a:t>Обучающая: </a:t>
            </a:r>
            <a:endParaRPr lang="en-US" sz="2200" b="1" dirty="0" smtClean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200" dirty="0" smtClean="0"/>
              <a:t>формировать у детей знания о культуре поведения на </a:t>
            </a:r>
            <a:r>
              <a:rPr lang="ru-RU" sz="2200" dirty="0" smtClean="0"/>
              <a:t>дороге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 познакомить детей с ПДД, дорожными знаками, предназначенные для водителей и пешеходов;</a:t>
            </a:r>
            <a:br>
              <a:rPr lang="ru-RU" sz="2200" dirty="0" smtClean="0"/>
            </a:br>
            <a:r>
              <a:rPr lang="ru-RU" sz="2200" dirty="0" smtClean="0"/>
              <a:t>- развивать логическое мышление, познавательные способности и память у дошкольников.</a:t>
            </a:r>
          </a:p>
          <a:p>
            <a:r>
              <a:rPr lang="ru-RU" sz="2200" b="1" dirty="0" smtClean="0">
                <a:cs typeface="Times New Roman" pitchFamily="18" charset="0"/>
              </a:rPr>
              <a:t>Развивающая:</a:t>
            </a:r>
            <a:endParaRPr lang="en-US" sz="2200" b="1" dirty="0" smtClean="0">
              <a:cs typeface="Times New Roman" pitchFamily="18" charset="0"/>
            </a:endParaRPr>
          </a:p>
          <a:p>
            <a:r>
              <a:rPr lang="en-US" sz="2200" dirty="0" smtClean="0">
                <a:cs typeface="Times New Roman" pitchFamily="18" charset="0"/>
              </a:rPr>
              <a:t>-</a:t>
            </a:r>
            <a:r>
              <a:rPr lang="ru-RU" sz="2200" dirty="0" smtClean="0">
                <a:cs typeface="Times New Roman" pitchFamily="18" charset="0"/>
              </a:rPr>
              <a:t>развивать осторожность, внимательность, осмотрительность  и самостоятельность на дороге;</a:t>
            </a:r>
            <a:endParaRPr lang="en-US" sz="2200" dirty="0" smtClean="0">
              <a:cs typeface="Times New Roman" pitchFamily="18" charset="0"/>
            </a:endParaRPr>
          </a:p>
          <a:p>
            <a:r>
              <a:rPr lang="en-US" sz="2200" dirty="0" smtClean="0">
                <a:cs typeface="Times New Roman" pitchFamily="18" charset="0"/>
              </a:rPr>
              <a:t>-</a:t>
            </a:r>
            <a:r>
              <a:rPr lang="ru-RU" sz="2200" dirty="0" smtClean="0">
                <a:cs typeface="Times New Roman" pitchFamily="18" charset="0"/>
              </a:rPr>
              <a:t>закрепление привычки соблюдать правила уличного дорожного движения.</a:t>
            </a:r>
            <a:endParaRPr lang="en-US" sz="2200" dirty="0" smtClean="0">
              <a:cs typeface="Times New Roman" pitchFamily="18" charset="0"/>
            </a:endParaRPr>
          </a:p>
          <a:p>
            <a:r>
              <a:rPr lang="ru-RU" sz="2200" b="1" dirty="0" smtClean="0">
                <a:cs typeface="Times New Roman" pitchFamily="18" charset="0"/>
              </a:rPr>
              <a:t>Воспитательная:</a:t>
            </a:r>
            <a:endParaRPr lang="en-US" sz="2200" b="1" dirty="0" smtClean="0">
              <a:cs typeface="Times New Roman" pitchFamily="18" charset="0"/>
            </a:endParaRPr>
          </a:p>
          <a:p>
            <a:r>
              <a:rPr lang="en-US" sz="2200" dirty="0" smtClean="0">
                <a:cs typeface="Times New Roman" pitchFamily="18" charset="0"/>
              </a:rPr>
              <a:t>-</a:t>
            </a:r>
            <a:r>
              <a:rPr lang="ru-RU" sz="2200" dirty="0" smtClean="0">
                <a:cs typeface="Times New Roman" pitchFamily="18" charset="0"/>
              </a:rPr>
              <a:t>воспитывать у детей уважение к сигналам светофора;</a:t>
            </a:r>
            <a:endParaRPr lang="en-US" sz="2200" dirty="0" smtClean="0">
              <a:cs typeface="Times New Roman" pitchFamily="18" charset="0"/>
            </a:endParaRPr>
          </a:p>
          <a:p>
            <a:r>
              <a:rPr lang="en-US" sz="2200" dirty="0" smtClean="0">
                <a:cs typeface="Times New Roman" pitchFamily="18" charset="0"/>
              </a:rPr>
              <a:t>-</a:t>
            </a:r>
            <a:r>
              <a:rPr lang="ru-RU" sz="2200" dirty="0" smtClean="0">
                <a:cs typeface="Times New Roman" pitchFamily="18" charset="0"/>
              </a:rPr>
              <a:t>воспитывать ответственность за безопасность своей жизни.</a:t>
            </a:r>
            <a:endParaRPr lang="en-US" sz="2200" dirty="0" smtClean="0">
              <a:cs typeface="Times New Roman" pitchFamily="18" charset="0"/>
            </a:endParaRPr>
          </a:p>
          <a:p>
            <a:r>
              <a:rPr lang="ru-RU" sz="2200" b="1" dirty="0" smtClean="0">
                <a:cs typeface="Times New Roman" pitchFamily="18" charset="0"/>
              </a:rPr>
              <a:t>Начало игры с нажатия  клавиши F5</a:t>
            </a:r>
            <a:endParaRPr lang="en-US" sz="2200" b="1" dirty="0"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arhivurokov.ru/kopilka/up/html/2017/02/19/k_58a950b0f06d8/393390_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school2zel.ru/wp-content/uploads/2014/05/zna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емон\Desktop\kartinki-pro-pdd-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6" y="1071546"/>
            <a:ext cx="2980849" cy="29289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емон\Desktop\kartinki-pro-pdd-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644" y="4000504"/>
            <a:ext cx="3331115" cy="2857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емон\Desktop\kartinki-pro-pdd-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1071546"/>
            <a:ext cx="3333905" cy="29261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лемон\Desktop\kartinki-pro-pdd-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3" y="4000504"/>
            <a:ext cx="2857488" cy="2857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лемон\Desktop\kartinki-pro-pdd-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0504"/>
            <a:ext cx="2958935" cy="2857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лемон\Desktop\Лейсан\kartinki-pro-pdd-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759" y="1071546"/>
            <a:ext cx="2837242" cy="29467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197" y="357962"/>
            <a:ext cx="9105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На каких рисунках дети поступают правильно</a:t>
            </a:r>
            <a:r>
              <a:rPr lang="ru-RU" sz="3600" dirty="0" smtClean="0"/>
              <a:t>?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28511228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3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02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емон\Desktop\Лейсан\1188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65" t="1080"/>
          <a:stretch/>
        </p:blipFill>
        <p:spPr bwMode="auto">
          <a:xfrm>
            <a:off x="539552" y="98221"/>
            <a:ext cx="8217422" cy="5128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лемон\Desktop\Лейсан\vezd-zapreshchen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993"/>
          <a:stretch/>
        </p:blipFill>
        <p:spPr bwMode="auto">
          <a:xfrm>
            <a:off x="179512" y="5301209"/>
            <a:ext cx="1986594" cy="1296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лемон\Desktop\Лейсан\dvizhenie-peshehodov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0480"/>
          <a:stretch/>
        </p:blipFill>
        <p:spPr bwMode="auto">
          <a:xfrm>
            <a:off x="4714876" y="5286388"/>
            <a:ext cx="2014921" cy="13707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лемон\Desktop\Лейсан\deti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999"/>
          <a:stretch/>
        </p:blipFill>
        <p:spPr bwMode="auto">
          <a:xfrm>
            <a:off x="2522343" y="5301209"/>
            <a:ext cx="1930248" cy="1296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445620" y="422392"/>
            <a:ext cx="1350516" cy="7200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803114" y="2722548"/>
            <a:ext cx="1585310" cy="10546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0" name="Picture 3" descr="C:\Users\лемон\Desktop\Лейсан\пешеход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714"/>
          <a:stretch/>
        </p:blipFill>
        <p:spPr bwMode="auto">
          <a:xfrm>
            <a:off x="5098326" y="-942062"/>
            <a:ext cx="1489897" cy="799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емон\Desktop\Лейсан\пешеход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1714"/>
          <a:stretch/>
        </p:blipFill>
        <p:spPr bwMode="auto">
          <a:xfrm>
            <a:off x="7308304" y="5276320"/>
            <a:ext cx="1670342" cy="1249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0574185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92137E-6 L 0.00782 -0.179 C 0.01146 -0.25971 -0.00625 -0.36262 -0.02395 -0.36401 L -0.06388 -0.36748 " pathEditMode="relative" rAng="5602579" ptsTypes="FfFF">
                                      <p:cBhvr>
                                        <p:cTn id="2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94" y="-183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path" presetSubtype="0" accel="4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0259E-6 L -0.03316 0.10291 C -0.04791 0.14963 -0.07135 0.20536 -0.07517 0.20374 L -0.08316 0.19912 " pathEditMode="relative" rAng="6794574" ptsTypes="FfFF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49" y="9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лемон\Desktop\Лейсан\kartinki-pro-pdd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497"/>
            <a:ext cx="6769428" cy="66777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лемон\Desktop\Лейсан\mesto_ostanovki_avtobusa_trolleybusa_tramvaya_i_taks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96467"/>
            <a:ext cx="1138113" cy="12785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лемон\Desktop\Лейсан\пешеход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2640"/>
          <a:stretch/>
        </p:blipFill>
        <p:spPr bwMode="auto">
          <a:xfrm>
            <a:off x="7604080" y="4993928"/>
            <a:ext cx="1063367" cy="10006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лемон\Desktop\Лейсан\dvizhenie-peshehodov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3431"/>
          <a:stretch/>
        </p:blipFill>
        <p:spPr bwMode="auto">
          <a:xfrm>
            <a:off x="7633057" y="2016958"/>
            <a:ext cx="1141684" cy="10734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355976" y="2216225"/>
            <a:ext cx="864096" cy="9001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95736" y="882370"/>
            <a:ext cx="864096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5" name="Picture 3" descr="C:\Users\лемон\Desktop\Лейсан\podhemniy-pereho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786"/>
          <a:stretch/>
        </p:blipFill>
        <p:spPr bwMode="auto">
          <a:xfrm>
            <a:off x="7740352" y="3494366"/>
            <a:ext cx="927095" cy="9257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лемон\Desktop\Лейсан\podhemniy-pereho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6786"/>
          <a:stretch/>
        </p:blipFill>
        <p:spPr bwMode="auto">
          <a:xfrm>
            <a:off x="-1404665" y="2420888"/>
            <a:ext cx="875269" cy="8843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569457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77613E-6 L -0.1868 1.77613E-6 C -0.27083 1.77613E-6 -0.37361 -0.05065 -0.37361 -0.09181 L -0.37361 -0.18178 " pathEditMode="relative" rAng="0" ptsTypes="FfFF">
                                      <p:cBhvr>
                                        <p:cTn id="27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81" y="-90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85846E-6 L 0.19635 2.85846E-6 C 0.28472 2.85846E-6 0.39375 -0.06314 0.39375 -0.11448 L 0.39375 -0.22711 " pathEditMode="relative" rAng="0" ptsTypes="FfFF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88" y="-11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емон\Desktop\Лейсан\ostanovka_avtobus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51260"/>
            <a:ext cx="7719022" cy="47418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лемон\Desktop\Лейсан\velodorozhk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826"/>
          <a:stretch/>
        </p:blipFill>
        <p:spPr bwMode="auto">
          <a:xfrm>
            <a:off x="539552" y="328589"/>
            <a:ext cx="1584176" cy="16108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лемон\Desktop\Лейсан\dvizhenie-na-velikah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253"/>
          <a:stretch/>
        </p:blipFill>
        <p:spPr bwMode="auto">
          <a:xfrm>
            <a:off x="5144295" y="339942"/>
            <a:ext cx="1593147" cy="15526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687095" y="2420888"/>
            <a:ext cx="91440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 descr="C:\Users\лемон\Desktop\Лейсан\mesto_ostanovki_avtobusa_trolleybusa_tramvaya_i_taks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190" y="328588"/>
            <a:ext cx="1035796" cy="13810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лемон\Desktop\Лейсан\bolnic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0394"/>
            <a:ext cx="1080120" cy="14401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775851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8.78816E-7 L -0.32899 0.292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58" y="14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118</Words>
  <Application>Microsoft Office PowerPoint</Application>
  <PresentationFormat>Экран (4:3)</PresentationFormat>
  <Paragraphs>40</Paragraphs>
  <Slides>15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Admin</cp:lastModifiedBy>
  <cp:revision>52</cp:revision>
  <dcterms:created xsi:type="dcterms:W3CDTF">2017-09-24T15:17:13Z</dcterms:created>
  <dcterms:modified xsi:type="dcterms:W3CDTF">2010-04-21T22:53:46Z</dcterms:modified>
</cp:coreProperties>
</file>